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317" r:id="rId6"/>
    <p:sldId id="331" r:id="rId7"/>
    <p:sldId id="332" r:id="rId8"/>
    <p:sldId id="316" r:id="rId9"/>
    <p:sldId id="315" r:id="rId10"/>
    <p:sldId id="318" r:id="rId11"/>
    <p:sldId id="319" r:id="rId12"/>
    <p:sldId id="320" r:id="rId13"/>
    <p:sldId id="322" r:id="rId14"/>
    <p:sldId id="321" r:id="rId15"/>
    <p:sldId id="309" r:id="rId16"/>
    <p:sldId id="325" r:id="rId17"/>
    <p:sldId id="324" r:id="rId18"/>
    <p:sldId id="326" r:id="rId19"/>
    <p:sldId id="328" r:id="rId20"/>
    <p:sldId id="329" r:id="rId21"/>
    <p:sldId id="307" r:id="rId22"/>
    <p:sldId id="330" r:id="rId23"/>
    <p:sldId id="265" r:id="rId24"/>
    <p:sldId id="264" r:id="rId25"/>
    <p:sldId id="314" r:id="rId26"/>
    <p:sldId id="299" r:id="rId27"/>
    <p:sldId id="268" r:id="rId28"/>
    <p:sldId id="267" r:id="rId29"/>
    <p:sldId id="277" r:id="rId30"/>
    <p:sldId id="266" r:id="rId31"/>
    <p:sldId id="278" r:id="rId32"/>
    <p:sldId id="282" r:id="rId33"/>
    <p:sldId id="283" r:id="rId34"/>
    <p:sldId id="284" r:id="rId35"/>
    <p:sldId id="285" r:id="rId36"/>
    <p:sldId id="300" r:id="rId37"/>
    <p:sldId id="279" r:id="rId38"/>
    <p:sldId id="301" r:id="rId39"/>
    <p:sldId id="287" r:id="rId40"/>
    <p:sldId id="302" r:id="rId41"/>
    <p:sldId id="286" r:id="rId42"/>
    <p:sldId id="288" r:id="rId43"/>
    <p:sldId id="289" r:id="rId44"/>
    <p:sldId id="290" r:id="rId45"/>
    <p:sldId id="291" r:id="rId46"/>
    <p:sldId id="292" r:id="rId47"/>
    <p:sldId id="293" r:id="rId48"/>
    <p:sldId id="303" r:id="rId49"/>
    <p:sldId id="281" r:id="rId50"/>
    <p:sldId id="304" r:id="rId51"/>
    <p:sldId id="297" r:id="rId52"/>
    <p:sldId id="310" r:id="rId53"/>
    <p:sldId id="294" r:id="rId54"/>
    <p:sldId id="311" r:id="rId55"/>
    <p:sldId id="295" r:id="rId56"/>
    <p:sldId id="296" r:id="rId57"/>
    <p:sldId id="29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95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47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0.pn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51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2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79D46-B133-400D-A838-68F40C1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87" y="3941018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5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181389" y="2516256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 WEB TOKEN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6FE09-CD25-4C73-B6E1-38BFAE0780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389" y="3092585"/>
            <a:ext cx="5941060" cy="3467100"/>
          </a:xfrm>
          <a:prstGeom prst="rect">
            <a:avLst/>
          </a:prstGeom>
        </p:spPr>
      </p:pic>
      <p:sp>
        <p:nvSpPr>
          <p:cNvPr id="2" name="Subtitle 11">
            <a:extLst>
              <a:ext uri="{FF2B5EF4-FFF2-40B4-BE49-F238E27FC236}">
                <a16:creationId xmlns:a16="http://schemas.microsoft.com/office/drawing/2014/main" id="{DAC9AB6A-049D-4EFE-BA44-E9DF52756FF1}"/>
              </a:ext>
            </a:extLst>
          </p:cNvPr>
          <p:cNvSpPr txBox="1">
            <a:spLocks/>
          </p:cNvSpPr>
          <p:nvPr/>
        </p:nvSpPr>
        <p:spPr>
          <a:xfrm>
            <a:off x="384313" y="6559685"/>
            <a:ext cx="2123358" cy="285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Cấu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trúc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JWT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38EBCB-4A06-4FF4-9C8C-66C4AA76F60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473460"/>
            <a:ext cx="5943600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A755AFA8-7AB3-46AA-867F-B4F9AD6BD652}"/>
              </a:ext>
            </a:extLst>
          </p:cNvPr>
          <p:cNvSpPr txBox="1">
            <a:spLocks/>
          </p:cNvSpPr>
          <p:nvPr/>
        </p:nvSpPr>
        <p:spPr>
          <a:xfrm>
            <a:off x="6427847" y="2032613"/>
            <a:ext cx="3525622" cy="440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Luồng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xử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lý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bảo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dirty="0" err="1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mật</a:t>
            </a:r>
            <a:r>
              <a:rPr lang="en-US" sz="15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JWT</a:t>
            </a:r>
          </a:p>
        </p:txBody>
      </p:sp>
    </p:spTree>
    <p:extLst>
      <p:ext uri="{BB962C8B-B14F-4D97-AF65-F5344CB8AC3E}">
        <p14:creationId xmlns:p14="http://schemas.microsoft.com/office/powerpoint/2010/main" val="21006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79D46-B133-400D-A838-68F40C1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87" y="3941018"/>
            <a:ext cx="473460" cy="47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6AF7C-BE3E-485B-9055-BB32B211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038" y="4618073"/>
            <a:ext cx="473460" cy="473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CC7C4-C94B-4693-BE62-E2FFF3F8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88" y="5400060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6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038218" y="6281671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FACEBOOK API / GOOGLE SIGN-IN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8E9CA-5282-48A6-B402-5C3CCA92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7" y="2393552"/>
            <a:ext cx="7905682" cy="44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5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79D46-B133-400D-A838-68F40C1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87" y="3941018"/>
            <a:ext cx="473460" cy="47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6AF7C-BE3E-485B-9055-BB32B211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038" y="4618073"/>
            <a:ext cx="473460" cy="473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51ABA-450A-4302-8945-A4598187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89" y="5430041"/>
            <a:ext cx="473460" cy="47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64D97D-B955-4A2A-BC24-F754BD57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392" y="6164559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424472" y="6281671"/>
            <a:ext cx="4575939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FIREBASE CLOUD MESSAGING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E47CB-924B-4F3F-8484-9DCBFC5E5E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78157"/>
            <a:ext cx="8567530" cy="42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9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79EAC-53E7-4F93-A43A-BDB63EF6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25" y="3267220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746436" y="6281671"/>
            <a:ext cx="4253976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FIREBASE AUTHENCATION 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2" descr="Phone Authentication Validation from Server Side Firebase + PHP ...">
            <a:extLst>
              <a:ext uri="{FF2B5EF4-FFF2-40B4-BE49-F238E27FC236}">
                <a16:creationId xmlns:a16="http://schemas.microsoft.com/office/drawing/2014/main" id="{9E0F1B2C-C10D-47C6-A907-5D3C403A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1" y="2388026"/>
            <a:ext cx="8811849" cy="446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2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79EAC-53E7-4F93-A43A-BDB63EF6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25" y="3267220"/>
            <a:ext cx="473460" cy="473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501891-7B72-41AB-97A6-83953422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73" y="4095481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8F052-AF52-4F8D-BF3B-7923E82F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29" y="4897238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0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9ACB91-391A-45B2-AFC5-33E573D8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1BB0B-87EE-4FF4-A886-7D173B81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346" y="2491969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79EAC-53E7-4F93-A43A-BDB63EF6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25" y="3267220"/>
            <a:ext cx="473460" cy="473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501891-7B72-41AB-97A6-83953422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73" y="4095481"/>
            <a:ext cx="473460" cy="47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8F052-AF52-4F8D-BF3B-7923E82F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29" y="4897238"/>
            <a:ext cx="473460" cy="47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86447-F24D-41BA-B4BB-24E4A90B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90" y="5698994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4BEC0B-3AE9-4549-B7DA-0ABBB3ED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B5410-196B-4E7E-8117-6DE59D56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972" y="1510748"/>
            <a:ext cx="6124906" cy="5347252"/>
          </a:xfrm>
          <a:prstGeom prst="rect">
            <a:avLst/>
          </a:prstGeom>
        </p:spPr>
      </p:pic>
      <p:sp>
        <p:nvSpPr>
          <p:cNvPr id="11" name="Subtitle 11">
            <a:extLst>
              <a:ext uri="{FF2B5EF4-FFF2-40B4-BE49-F238E27FC236}">
                <a16:creationId xmlns:a16="http://schemas.microsoft.com/office/drawing/2014/main" id="{C46B380A-1BCA-417B-B1A8-61D4D9A6B233}"/>
              </a:ext>
            </a:extLst>
          </p:cNvPr>
          <p:cNvSpPr txBox="1">
            <a:spLocks/>
          </p:cNvSpPr>
          <p:nvPr/>
        </p:nvSpPr>
        <p:spPr>
          <a:xfrm>
            <a:off x="181389" y="2516256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THUẬT TOÁN RSA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ubtitle 11">
            <a:extLst>
              <a:ext uri="{FF2B5EF4-FFF2-40B4-BE49-F238E27FC236}">
                <a16:creationId xmlns:a16="http://schemas.microsoft.com/office/drawing/2014/main" id="{E9561451-B6A0-4532-BD32-FCF5E231F7E4}"/>
              </a:ext>
            </a:extLst>
          </p:cNvPr>
          <p:cNvSpPr txBox="1">
            <a:spLocks/>
          </p:cNvSpPr>
          <p:nvPr/>
        </p:nvSpPr>
        <p:spPr>
          <a:xfrm>
            <a:off x="181389" y="3189087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500"/>
            </a:pPr>
            <a:r>
              <a:rPr lang="en-US" sz="1800" b="1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THUẬT TOÁN SHA-256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50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9329531" y="5565913"/>
            <a:ext cx="2703444" cy="129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THUẬT TOÁN MÃ HÓA THÔNG TIN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489B5-653A-434D-9C4C-A3828710B4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748" y="2732681"/>
            <a:ext cx="8961782" cy="38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0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4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38880-FB79-45D6-B0D9-6A083962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9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18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C20F0-5529-4310-A1E9-CEEA126A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C70D4-9F71-4555-BD14-E0867788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2" y="1480930"/>
            <a:ext cx="7716608" cy="51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3AF8AA-BEB0-4D27-AAB1-84FEC1B7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887A1-3EF7-43BC-81A7-53A9BCDCA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90"/>
          <a:stretch/>
        </p:blipFill>
        <p:spPr>
          <a:xfrm>
            <a:off x="960861" y="1457738"/>
            <a:ext cx="5333921" cy="4422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1BB432-73AD-4502-94C0-2902A21D6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5" t="52336" r="495" b="-3447"/>
          <a:stretch/>
        </p:blipFill>
        <p:spPr>
          <a:xfrm>
            <a:off x="6294782" y="1815548"/>
            <a:ext cx="5333921" cy="44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7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A5FBAA-0085-4373-B15C-425750AF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3CBA0-175C-4417-82CF-7D21074D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8" y="1484638"/>
            <a:ext cx="6079453" cy="53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7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9F2166-5024-4C05-A1CB-3DD48793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D9744-36FE-4662-99A8-D0EDCE71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46" y="1465352"/>
            <a:ext cx="5895772" cy="53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FE70D-5A77-4204-AF1C-6FF175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B0BAA-340A-45E9-99C9-4C239BA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3" y="1477824"/>
            <a:ext cx="759908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408C5-3D80-45F1-A20B-2E52795B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4995"/>
          <a:stretch/>
        </p:blipFill>
        <p:spPr>
          <a:xfrm>
            <a:off x="931522" y="1457739"/>
            <a:ext cx="5439781" cy="456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401EE-3A71-4CF5-87A4-678B5C57D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71" b="-1"/>
          <a:stretch/>
        </p:blipFill>
        <p:spPr>
          <a:xfrm>
            <a:off x="6371303" y="2343150"/>
            <a:ext cx="5439781" cy="36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8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5D5CA-D4FE-4A86-9AA5-D9B25DC5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30" y="1466850"/>
            <a:ext cx="6911669" cy="53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92B0D-2CB8-4E38-A17D-F87E63AE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66862"/>
            <a:ext cx="7268392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0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256D4-D862-442B-948B-0FAB5ABC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00187"/>
            <a:ext cx="6167438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8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98AE5-3065-4FA2-BDB5-A7217147E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4"/>
          <a:stretch/>
        </p:blipFill>
        <p:spPr>
          <a:xfrm>
            <a:off x="1080771" y="1537252"/>
            <a:ext cx="5400982" cy="4215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112AA-B218-4B49-895E-F6A0FFEED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16"/>
          <a:stretch/>
        </p:blipFill>
        <p:spPr>
          <a:xfrm>
            <a:off x="6481754" y="2076450"/>
            <a:ext cx="5400982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0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903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95791" y="6281937"/>
            <a:ext cx="2443454" cy="428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ERD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3CF61-6F49-47B2-A8BB-0584BB6C6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78"/>
          <a:stretch/>
        </p:blipFill>
        <p:spPr>
          <a:xfrm>
            <a:off x="941983" y="1524000"/>
            <a:ext cx="5154017" cy="409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4E150-1D4D-41C1-9ACB-BE75F1F64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22"/>
          <a:stretch/>
        </p:blipFill>
        <p:spPr>
          <a:xfrm>
            <a:off x="6134600" y="2857500"/>
            <a:ext cx="570464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2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80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6877050" y="6134100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CƠ SỞ DỮ LIỆU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9B612-7816-4EAB-927C-F295FCAEE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41"/>
          <a:stretch/>
        </p:blipFill>
        <p:spPr>
          <a:xfrm>
            <a:off x="1034221" y="1650010"/>
            <a:ext cx="5262963" cy="5040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AEAD8-70DF-4D34-8E61-AB8CBC067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959"/>
          <a:stretch/>
        </p:blipFill>
        <p:spPr>
          <a:xfrm>
            <a:off x="6096000" y="1650010"/>
            <a:ext cx="5585192" cy="39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34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68565-47D2-4231-8466-F7FCD60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157390-2E19-440F-B22F-F83BF789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13" y="1749286"/>
            <a:ext cx="7479413" cy="496114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173BD5C-2927-4DE2-B1E6-FEB98A83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669" y="6281937"/>
            <a:ext cx="4709576" cy="42849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PHÂN CẤP CHỨC NĂNG</a:t>
            </a:r>
          </a:p>
        </p:txBody>
      </p:sp>
    </p:spTree>
    <p:extLst>
      <p:ext uri="{BB962C8B-B14F-4D97-AF65-F5344CB8AC3E}">
        <p14:creationId xmlns:p14="http://schemas.microsoft.com/office/powerpoint/2010/main" val="1888726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037983" y="6029739"/>
            <a:ext cx="2801262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NGỮ CẢNH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0EAEC-158A-4DBE-A969-5B67848E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31" y="2319130"/>
            <a:ext cx="10346776" cy="29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3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82539" y="6029739"/>
            <a:ext cx="2456706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ĐỈNH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8418C-1F9F-4BF9-8F9B-3F242F3C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31" y="1672767"/>
            <a:ext cx="7430550" cy="50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6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574157" y="6440557"/>
            <a:ext cx="32650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KHÁCH HÀNG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6E9E7-85D1-4F41-974A-1F13BC5DD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14" y="1698891"/>
            <a:ext cx="7641800" cy="47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50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78957" y="6440557"/>
            <a:ext cx="29602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ĐẶT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B9B56-6F0A-46E3-A665-63DAA94C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41" y="1605512"/>
            <a:ext cx="7723053" cy="49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2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176592" y="6440557"/>
            <a:ext cx="3662654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HỦY ĐƠN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CEBD8-3329-47C8-9567-92013D0C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517" y="1801501"/>
            <a:ext cx="9278092" cy="40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1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39200" y="6440557"/>
            <a:ext cx="3000046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CỬA HÀNG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84BDB-440F-41BD-B534-549B609D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41" y="1868557"/>
            <a:ext cx="64007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0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1EE4D-9AC8-468B-98B5-43D5EBE95F10}"/>
              </a:ext>
            </a:extLst>
          </p:cNvPr>
          <p:cNvCxnSpPr>
            <a:cxnSpLocks/>
          </p:cNvCxnSpPr>
          <p:nvPr/>
        </p:nvCxnSpPr>
        <p:spPr>
          <a:xfrm>
            <a:off x="67917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970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7580245" y="6427305"/>
            <a:ext cx="4020462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ĐẶT HÀNG</a:t>
            </a:r>
          </a:p>
        </p:txBody>
      </p:sp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528762"/>
            <a:ext cx="10417106" cy="4792525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1B3979-646A-402C-A410-34D040D6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9" y="2610677"/>
            <a:ext cx="5826662" cy="360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4A04E7-F095-4F28-9886-335910DD3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340" y="2769701"/>
            <a:ext cx="5593848" cy="33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572A82-3FCE-489C-B887-DC608F49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691"/>
            <a:ext cx="6096000" cy="44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18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4857750" y="6419850"/>
            <a:ext cx="6742957" cy="424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ĐẶT HÀNG THANH TOÁN BẰNG VÍ MOMO</a:t>
            </a:r>
          </a:p>
        </p:txBody>
      </p:sp>
      <p:pic>
        <p:nvPicPr>
          <p:cNvPr id="6" name="DatHang_ThanhToanViMomo">
            <a:hlinkClick r:id="" action="ppaction://media"/>
            <a:extLst>
              <a:ext uri="{FF2B5EF4-FFF2-40B4-BE49-F238E27FC236}">
                <a16:creationId xmlns:a16="http://schemas.microsoft.com/office/drawing/2014/main" id="{4AD1365E-1319-4689-A3BD-D20C45292DA3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388" y="1544555"/>
            <a:ext cx="10337194" cy="4875295"/>
          </a:xfrm>
        </p:spPr>
      </p:pic>
    </p:spTree>
    <p:extLst>
      <p:ext uri="{BB962C8B-B14F-4D97-AF65-F5344CB8AC3E}">
        <p14:creationId xmlns:p14="http://schemas.microsoft.com/office/powerpoint/2010/main" val="10271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969158" y="6450316"/>
            <a:ext cx="4418029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HỦY ĐƠN</a:t>
            </a:r>
          </a:p>
        </p:txBody>
      </p:sp>
      <p:pic>
        <p:nvPicPr>
          <p:cNvPr id="6" name="cancel_order">
            <a:hlinkClick r:id="" action="ppaction://media"/>
            <a:extLst>
              <a:ext uri="{FF2B5EF4-FFF2-40B4-BE49-F238E27FC236}">
                <a16:creationId xmlns:a16="http://schemas.microsoft.com/office/drawing/2014/main" id="{DDC248E4-FD4E-4E66-9C6A-6C011F160DC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286" y="1554990"/>
            <a:ext cx="10125557" cy="4882073"/>
          </a:xfrm>
        </p:spPr>
      </p:pic>
    </p:spTree>
    <p:extLst>
      <p:ext uri="{BB962C8B-B14F-4D97-AF65-F5344CB8AC3E}">
        <p14:creationId xmlns:p14="http://schemas.microsoft.com/office/powerpoint/2010/main" val="3270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72100" y="6476999"/>
            <a:ext cx="6872337" cy="381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TÌM KIẾM BẰNG GIỌNG NÓI</a:t>
            </a:r>
          </a:p>
        </p:txBody>
      </p:sp>
      <p:pic>
        <p:nvPicPr>
          <p:cNvPr id="7" name="tim_kiem_bang_giong_noi">
            <a:hlinkClick r:id="" action="ppaction://media"/>
            <a:extLst>
              <a:ext uri="{FF2B5EF4-FFF2-40B4-BE49-F238E27FC236}">
                <a16:creationId xmlns:a16="http://schemas.microsoft.com/office/drawing/2014/main" id="{7382C0BF-AEB0-46BD-8235-C76D9366DC8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3" y="1535112"/>
            <a:ext cx="10548937" cy="4904043"/>
          </a:xfrm>
        </p:spPr>
      </p:pic>
    </p:spTree>
    <p:extLst>
      <p:ext uri="{BB962C8B-B14F-4D97-AF65-F5344CB8AC3E}">
        <p14:creationId xmlns:p14="http://schemas.microsoft.com/office/powerpoint/2010/main" val="148683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93635" y="6467058"/>
            <a:ext cx="60562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XÁC NHẬN/ HỦY ĐƠN HÀNG</a:t>
            </a:r>
          </a:p>
        </p:txBody>
      </p:sp>
      <p:pic>
        <p:nvPicPr>
          <p:cNvPr id="6" name="CuaHangXacNhan_HuyDon">
            <a:hlinkClick r:id="" action="ppaction://media"/>
            <a:extLst>
              <a:ext uri="{FF2B5EF4-FFF2-40B4-BE49-F238E27FC236}">
                <a16:creationId xmlns:a16="http://schemas.microsoft.com/office/drawing/2014/main" id="{60BC3360-B4A6-4423-A4B8-A5B6CB42CCD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015" y="1569080"/>
            <a:ext cx="10297837" cy="4864849"/>
          </a:xfrm>
        </p:spPr>
      </p:pic>
    </p:spTree>
    <p:extLst>
      <p:ext uri="{BB962C8B-B14F-4D97-AF65-F5344CB8AC3E}">
        <p14:creationId xmlns:p14="http://schemas.microsoft.com/office/powerpoint/2010/main" val="7216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3009901" y="6467059"/>
            <a:ext cx="8973378" cy="390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CẬP NHẬT TRẠNG THÁI MÓN ĂN ỨNG DỤNG THỜI GIAN THỰC</a:t>
            </a:r>
          </a:p>
        </p:txBody>
      </p:sp>
      <p:pic>
        <p:nvPicPr>
          <p:cNvPr id="7" name="Realtime_Trang_Thai_Mon_An">
            <a:hlinkClick r:id="" action="ppaction://media"/>
            <a:extLst>
              <a:ext uri="{FF2B5EF4-FFF2-40B4-BE49-F238E27FC236}">
                <a16:creationId xmlns:a16="http://schemas.microsoft.com/office/drawing/2014/main" id="{403A5916-8970-4A67-8173-83F448E7C612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788" y="1611313"/>
            <a:ext cx="10571162" cy="4852262"/>
          </a:xfrm>
        </p:spPr>
      </p:pic>
    </p:spTree>
    <p:extLst>
      <p:ext uri="{BB962C8B-B14F-4D97-AF65-F5344CB8AC3E}">
        <p14:creationId xmlns:p14="http://schemas.microsoft.com/office/powerpoint/2010/main" val="92688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308035" y="6467058"/>
            <a:ext cx="51418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ĐĂNG KÝ CỬA HÀNG</a:t>
            </a:r>
          </a:p>
        </p:txBody>
      </p:sp>
      <p:pic>
        <p:nvPicPr>
          <p:cNvPr id="7" name="QuanLy_DangKyCuaHang">
            <a:hlinkClick r:id="" action="ppaction://media"/>
            <a:extLst>
              <a:ext uri="{FF2B5EF4-FFF2-40B4-BE49-F238E27FC236}">
                <a16:creationId xmlns:a16="http://schemas.microsoft.com/office/drawing/2014/main" id="{90810F0D-F8A8-4EE7-B1C7-2C3BB1CC82B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268" y="1564239"/>
            <a:ext cx="10297836" cy="4820304"/>
          </a:xfrm>
        </p:spPr>
      </p:pic>
    </p:spTree>
    <p:extLst>
      <p:ext uri="{BB962C8B-B14F-4D97-AF65-F5344CB8AC3E}">
        <p14:creationId xmlns:p14="http://schemas.microsoft.com/office/powerpoint/2010/main" val="22857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811617" y="6467058"/>
            <a:ext cx="4638261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THÔNG BÁO KHUYẾN MÃI</a:t>
            </a:r>
          </a:p>
        </p:txBody>
      </p:sp>
      <p:pic>
        <p:nvPicPr>
          <p:cNvPr id="6" name="ThongBaoKhuyenMai">
            <a:hlinkClick r:id="" action="ppaction://media"/>
            <a:extLst>
              <a:ext uri="{FF2B5EF4-FFF2-40B4-BE49-F238E27FC236}">
                <a16:creationId xmlns:a16="http://schemas.microsoft.com/office/drawing/2014/main" id="{8CBD0698-37AE-4266-BC42-2A0A24198B6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29" y="1552023"/>
            <a:ext cx="10274207" cy="4881906"/>
          </a:xfrm>
        </p:spPr>
      </p:pic>
    </p:spTree>
    <p:extLst>
      <p:ext uri="{BB962C8B-B14F-4D97-AF65-F5344CB8AC3E}">
        <p14:creationId xmlns:p14="http://schemas.microsoft.com/office/powerpoint/2010/main" val="25679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ình ảnh cảm ơn: nhã nhặn, dễ thương, chân thành nhất">
            <a:extLst>
              <a:ext uri="{FF2B5EF4-FFF2-40B4-BE49-F238E27FC236}">
                <a16:creationId xmlns:a16="http://schemas.microsoft.com/office/drawing/2014/main" id="{D9CAFC9D-E901-466A-A937-5DB83846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4" y="1094422"/>
            <a:ext cx="8489374" cy="46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5FAD79-BA64-4F53-84CA-5977AE3F6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5" y="2517913"/>
            <a:ext cx="5742337" cy="412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F8361E-35E1-484A-8A92-E3502B38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422" y="2517913"/>
            <a:ext cx="583882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61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5B0362-969A-4DCC-97E9-058D7E5E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00" y="1526692"/>
            <a:ext cx="2943225" cy="5076825"/>
          </a:xfrm>
          <a:prstGeom prst="rect">
            <a:avLst/>
          </a:prstGeom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181389" y="2516256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MONGODB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A8917-8E8F-4544-A18D-F133EF29CD92}"/>
              </a:ext>
            </a:extLst>
          </p:cNvPr>
          <p:cNvSpPr/>
          <p:nvPr/>
        </p:nvSpPr>
        <p:spPr>
          <a:xfrm>
            <a:off x="5327374" y="2822712"/>
            <a:ext cx="2929351" cy="278295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0BE68-2246-4F26-BD41-E517537C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DD7E9-4986-4E92-AA03-58EEB77A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905" y="2451652"/>
            <a:ext cx="473460" cy="47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46747F-7E2D-4B7F-A2BF-88A2C9FC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00" y="3192270"/>
            <a:ext cx="473460" cy="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9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98471-B42C-47FB-A4DB-1D2FF651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BCF2BA-9508-47E6-BA09-9C79F361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18" y="2524172"/>
            <a:ext cx="7810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11">
            <a:extLst>
              <a:ext uri="{FF2B5EF4-FFF2-40B4-BE49-F238E27FC236}">
                <a16:creationId xmlns:a16="http://schemas.microsoft.com/office/drawing/2014/main" id="{377CA5BB-732F-48F8-849A-27E034FF3707}"/>
              </a:ext>
            </a:extLst>
          </p:cNvPr>
          <p:cNvSpPr txBox="1">
            <a:spLocks/>
          </p:cNvSpPr>
          <p:nvPr/>
        </p:nvSpPr>
        <p:spPr>
          <a:xfrm>
            <a:off x="8038218" y="6281671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500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NODEJS EXPRESS -&gt; RESTFUL API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724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1212</TotalTime>
  <Words>147</Words>
  <Application>Microsoft Office PowerPoint</Application>
  <PresentationFormat>Widescreen</PresentationFormat>
  <Paragraphs>28</Paragraphs>
  <Slides>57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Open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251</cp:revision>
  <dcterms:created xsi:type="dcterms:W3CDTF">2020-07-21T01:45:10Z</dcterms:created>
  <dcterms:modified xsi:type="dcterms:W3CDTF">2020-08-17T17:14:58Z</dcterms:modified>
</cp:coreProperties>
</file>